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69E922D-3288-4F60-8BA9-5DA5ABA61B9B}">
  <a:tblStyle styleId="{F69E922D-3288-4F60-8BA9-5DA5ABA61B9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77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152388" y="29775"/>
          <a:ext cx="8839225" cy="5100320"/>
        </p:xfrm>
        <a:graphic>
          <a:graphicData uri="http://schemas.openxmlformats.org/drawingml/2006/table">
            <a:tbl>
              <a:tblPr>
                <a:noFill/>
                <a:tableStyleId>{F69E922D-3288-4F60-8BA9-5DA5ABA61B9B}</a:tableStyleId>
              </a:tblPr>
              <a:tblGrid>
                <a:gridCol w="2232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9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lt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August</a:t>
                      </a:r>
                      <a:endParaRPr sz="1300" b="1">
                        <a:solidFill>
                          <a:schemeClr val="lt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 anchor="ctr"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Essential 8</a:t>
                      </a:r>
                      <a:endParaRPr sz="1000" b="1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Self-Management</a:t>
                      </a:r>
                      <a:endParaRPr sz="1000" b="1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lt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September</a:t>
                      </a:r>
                      <a:endParaRPr sz="1300" b="1">
                        <a:solidFill>
                          <a:schemeClr val="lt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 anchor="ctr"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Essential 8</a:t>
                      </a:r>
                      <a:endParaRPr sz="1000" b="1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Self-Management</a:t>
                      </a:r>
                      <a:endParaRPr sz="1000" b="1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Texas State Mandated Education Unit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Emotional Wellness (Elementary)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Suicide Prevention (Secondary)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FC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lt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October</a:t>
                      </a:r>
                      <a:endParaRPr sz="1300" b="1">
                        <a:solidFill>
                          <a:schemeClr val="lt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 anchor="ctr"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Essential 8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Social Awareness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Texas State Mandated Education Unit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Bully Prevention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Cyberbullying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Internet Safety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FC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700"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lt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November</a:t>
                      </a:r>
                      <a:endParaRPr sz="1300" b="1">
                        <a:solidFill>
                          <a:schemeClr val="lt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 anchor="ctr"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Essential 8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Optimistic Thinking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Texas State Mandated Education Unit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Substance Abuse Prevention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FC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lt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December</a:t>
                      </a:r>
                      <a:endParaRPr sz="1300" b="1">
                        <a:solidFill>
                          <a:schemeClr val="lt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 anchor="ctr"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Essential 8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Decision Making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lt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January</a:t>
                      </a:r>
                      <a:endParaRPr sz="1300" b="1">
                        <a:solidFill>
                          <a:schemeClr val="lt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 anchor="ctr"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Essential 8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Decision Making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700"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lt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February</a:t>
                      </a:r>
                      <a:endParaRPr sz="1300" b="1">
                        <a:solidFill>
                          <a:schemeClr val="lt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 anchor="ctr"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Essential 8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Relationship Skills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Texas State Mandated Education Unit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Healthy Relationships (Elementary)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Teen Dating Violence (Secondary)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FC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lt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March</a:t>
                      </a:r>
                      <a:endParaRPr sz="1300" b="1">
                        <a:solidFill>
                          <a:schemeClr val="lt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 anchor="ctr"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Essential 8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Self-Awareness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lt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April </a:t>
                      </a:r>
                      <a:endParaRPr sz="1300" b="1">
                        <a:solidFill>
                          <a:schemeClr val="lt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 anchor="ctr"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Essential 8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Goal-Directed Behavior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lt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May</a:t>
                      </a:r>
                      <a:endParaRPr sz="1300" b="1">
                        <a:solidFill>
                          <a:schemeClr val="lt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 anchor="ctr"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Essential 8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Personal Responsibility</a:t>
                      </a:r>
                      <a:endParaRPr sz="10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63500" marR="63500" marT="63500" marB="63500"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On-screen Show (16:9)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Guerin, Joseph H</dc:creator>
  <cp:lastModifiedBy>Guerin, Joseph H</cp:lastModifiedBy>
  <cp:revision>1</cp:revision>
  <dcterms:modified xsi:type="dcterms:W3CDTF">2022-08-11T18:37:18Z</dcterms:modified>
</cp:coreProperties>
</file>