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9E922D-3288-4F60-8BA9-5DA5ABA61B9B}">
  <a:tblStyle styleId="{F69E922D-3288-4F60-8BA9-5DA5ABA61B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7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52388" y="29775"/>
          <a:ext cx="8839225" cy="5100320"/>
        </p:xfrm>
        <a:graphic>
          <a:graphicData uri="http://schemas.openxmlformats.org/drawingml/2006/table">
            <a:tbl>
              <a:tblPr>
                <a:noFill/>
                <a:tableStyleId>{F69E922D-3288-4F60-8BA9-5DA5ABA61B9B}</a:tableStyleId>
              </a:tblPr>
              <a:tblGrid>
                <a:gridCol w="223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August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Self-Management</a:t>
                      </a:r>
                      <a:endParaRPr sz="10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September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Self-Management</a:t>
                      </a:r>
                      <a:endParaRPr sz="10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Texas State Mandated Education Unit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Emotional Wellness (Elementary)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Suicide Prevention (Secondary)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October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Social Awareness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Texas State Mandated Education Unit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Bully Prevention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Cyberbullying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Internet Safety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November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Optimistic Thinking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Texas State Mandated Education Unit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Substance Abuse Prevention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December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Decision Making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January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Decision Making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February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Relationship Skills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Texas State Mandated Education Unit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Healthy Relationships (Elementary)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Teen Dating Violence (Secondary)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March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Self-Awareness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April 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Goal-Directed Behavior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May</a:t>
                      </a:r>
                      <a:endParaRPr sz="1300" b="1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8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Personal Responsibility</a:t>
                      </a:r>
                      <a:endParaRPr sz="10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63500" marB="635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(16:9)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Guerin, Joseph H</dc:creator>
  <cp:lastModifiedBy>Guerin, Joseph H</cp:lastModifiedBy>
  <cp:revision>1</cp:revision>
  <dcterms:modified xsi:type="dcterms:W3CDTF">2022-08-11T18:37:18Z</dcterms:modified>
</cp:coreProperties>
</file>